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73" r:id="rId2"/>
    <p:sldId id="276" r:id="rId3"/>
    <p:sldId id="277" r:id="rId4"/>
    <p:sldId id="275" r:id="rId5"/>
    <p:sldId id="268" r:id="rId6"/>
    <p:sldId id="266" r:id="rId7"/>
    <p:sldId id="27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01.05.2019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01.05.2019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01.05.2019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01.05.2019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01.05.2019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andex.by/imag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15" descr="4e5fc0f3acaa2_89DDA49B3216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87055" y="2448322"/>
            <a:ext cx="1212320" cy="909240"/>
          </a:xfrm>
          <a:prstGeom prst="rect">
            <a:avLst/>
          </a:prstGeom>
        </p:spPr>
      </p:pic>
      <p:pic>
        <p:nvPicPr>
          <p:cNvPr id="11" name="Содержимое 19" descr="i (5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95862" y="3054350"/>
            <a:ext cx="1885950" cy="1428750"/>
          </a:xfrm>
          <a:prstGeom prst="rect">
            <a:avLst/>
          </a:prstGeom>
        </p:spPr>
      </p:pic>
      <p:pic>
        <p:nvPicPr>
          <p:cNvPr id="14" name="Содержимое 26" descr="i (58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43636" y="571480"/>
            <a:ext cx="1885950" cy="1428750"/>
          </a:xfrm>
          <a:prstGeom prst="rect">
            <a:avLst/>
          </a:prstGeom>
        </p:spPr>
      </p:pic>
      <p:pic>
        <p:nvPicPr>
          <p:cNvPr id="15" name="Содержимое 27" descr="i (60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5984" y="1214422"/>
            <a:ext cx="1551633" cy="1285884"/>
          </a:xfrm>
          <a:prstGeom prst="rect">
            <a:avLst/>
          </a:prstGeom>
        </p:spPr>
      </p:pic>
      <p:pic>
        <p:nvPicPr>
          <p:cNvPr id="17" name="Содержимое 23" descr="i (56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00166" y="5000636"/>
            <a:ext cx="1918334" cy="1357312"/>
          </a:xfrm>
          <a:prstGeom prst="rect">
            <a:avLst/>
          </a:prstGeom>
        </p:spPr>
      </p:pic>
      <p:sp>
        <p:nvSpPr>
          <p:cNvPr id="21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7242048" cy="1143000"/>
          </a:xfrm>
        </p:spPr>
        <p:txBody>
          <a:bodyPr>
            <a:noAutofit/>
          </a:bodyPr>
          <a:lstStyle/>
          <a:p>
            <a:r>
              <a:rPr lang="be-BY" sz="8000" dirty="0" smtClean="0">
                <a:solidFill>
                  <a:srgbClr val="008000"/>
                </a:solidFill>
              </a:rPr>
              <a:t>МАТЫЛЬКІ</a:t>
            </a:r>
            <a:endParaRPr lang="ru-RU" sz="8000" dirty="0">
              <a:solidFill>
                <a:srgbClr val="008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257174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dirty="0" smtClean="0"/>
              <a:t>1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786050" y="235743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dirty="0" smtClean="0"/>
              <a:t>2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7715272" y="135729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dirty="0" smtClean="0"/>
              <a:t>3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4643438" y="150017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dirty="0" smtClean="0"/>
              <a:t>4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714348" y="507207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dirty="0" smtClean="0"/>
              <a:t>5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1357290" y="648866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dirty="0" smtClean="0"/>
              <a:t>6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7429520" y="27146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dirty="0" smtClean="0"/>
              <a:t>7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6643702" y="385762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dirty="0" smtClean="0"/>
              <a:t>8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2214546" y="442913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dirty="0" smtClean="0"/>
              <a:t>9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2357422" y="621508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dirty="0" smtClean="0"/>
              <a:t>10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5214942" y="628652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dirty="0" smtClean="0"/>
              <a:t>12</a:t>
            </a:r>
            <a:endParaRPr lang="ru-RU" dirty="0"/>
          </a:p>
        </p:txBody>
      </p:sp>
      <p:pic>
        <p:nvPicPr>
          <p:cNvPr id="1026" name="Picture 2" descr="E:\Бабочки\i (67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43570" y="4786322"/>
            <a:ext cx="2162175" cy="1428750"/>
          </a:xfrm>
          <a:prstGeom prst="rect">
            <a:avLst/>
          </a:prstGeom>
          <a:noFill/>
        </p:spPr>
      </p:pic>
      <p:sp>
        <p:nvSpPr>
          <p:cNvPr id="35" name="TextBox 34"/>
          <p:cNvSpPr txBox="1"/>
          <p:nvPr/>
        </p:nvSpPr>
        <p:spPr>
          <a:xfrm>
            <a:off x="7429520" y="55007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dirty="0" smtClean="0"/>
              <a:t>13</a:t>
            </a:r>
            <a:endParaRPr lang="ru-RU" dirty="0"/>
          </a:p>
        </p:txBody>
      </p:sp>
      <p:pic>
        <p:nvPicPr>
          <p:cNvPr id="1028" name="Picture 4" descr="Бабочка - Павлиний Глаз Бумагопластика Квиллинг &quot; ProstoDelkino.com - поделки своими руками.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28992" y="5357826"/>
            <a:ext cx="1813395" cy="1316007"/>
          </a:xfrm>
          <a:prstGeom prst="rect">
            <a:avLst/>
          </a:prstGeom>
          <a:noFill/>
        </p:spPr>
      </p:pic>
      <p:pic>
        <p:nvPicPr>
          <p:cNvPr id="1030" name="Picture 6" descr="Biodiversity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5857868"/>
            <a:ext cx="1420187" cy="1000132"/>
          </a:xfrm>
          <a:prstGeom prst="rect">
            <a:avLst/>
          </a:prstGeom>
          <a:noFill/>
        </p:spPr>
      </p:pic>
      <p:pic>
        <p:nvPicPr>
          <p:cNvPr id="1032" name="Picture 8" descr="Крапивница, или Крапивница обыкновенная, или Нимфа крапивы - Aglais urtica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5720" y="2071678"/>
            <a:ext cx="2214578" cy="2056394"/>
          </a:xfrm>
          <a:prstGeom prst="rect">
            <a:avLst/>
          </a:prstGeom>
          <a:noFill/>
        </p:spPr>
      </p:pic>
      <p:pic>
        <p:nvPicPr>
          <p:cNvPr id="37" name="Содержимое 6" descr="0_7eef8_f8e22352_XL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714744" y="1571612"/>
            <a:ext cx="2286005" cy="1630683"/>
          </a:xfrm>
          <a:prstGeom prst="rect">
            <a:avLst/>
          </a:prstGeom>
        </p:spPr>
      </p:pic>
      <p:pic>
        <p:nvPicPr>
          <p:cNvPr id="38" name="Содержимое 14" descr="602878027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571604" y="2928934"/>
            <a:ext cx="1970050" cy="1507691"/>
          </a:xfrm>
          <a:prstGeom prst="rect">
            <a:avLst/>
          </a:prstGeom>
        </p:spPr>
      </p:pic>
      <p:pic>
        <p:nvPicPr>
          <p:cNvPr id="39" name="Содержимое 22" descr="i (55)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339442" y="3786190"/>
            <a:ext cx="1765947" cy="1285884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3214678" y="457200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dirty="0" smtClean="0"/>
              <a:t>11</a:t>
            </a:r>
            <a:endParaRPr lang="ru-RU" dirty="0"/>
          </a:p>
        </p:txBody>
      </p:sp>
      <p:pic>
        <p:nvPicPr>
          <p:cNvPr id="41" name="Содержимое 34" descr="i (52)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142844" y="3643314"/>
            <a:ext cx="1123950" cy="142875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5286388"/>
            <a:ext cx="4214842" cy="1143000"/>
          </a:xfrm>
        </p:spPr>
        <p:txBody>
          <a:bodyPr/>
          <a:lstStyle/>
          <a:p>
            <a:pPr algn="ctr"/>
            <a:r>
              <a:rPr lang="be-BY" b="1" dirty="0" smtClean="0">
                <a:solidFill>
                  <a:srgbClr val="008000"/>
                </a:solidFill>
              </a:rPr>
              <a:t>Паўлінава вока</a:t>
            </a:r>
            <a:endParaRPr lang="ru-RU" b="1" dirty="0">
              <a:solidFill>
                <a:srgbClr val="008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7" descr="IMG_001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71604" y="357166"/>
            <a:ext cx="6472254" cy="4854191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678" y="5286388"/>
            <a:ext cx="2828916" cy="1143000"/>
          </a:xfrm>
        </p:spPr>
        <p:txBody>
          <a:bodyPr/>
          <a:lstStyle/>
          <a:p>
            <a:pPr algn="ctr"/>
            <a:r>
              <a:rPr lang="be-BY" b="1" dirty="0" smtClean="0">
                <a:solidFill>
                  <a:srgbClr val="008000"/>
                </a:solidFill>
              </a:rPr>
              <a:t>Лімонніца</a:t>
            </a:r>
            <a:endParaRPr lang="ru-RU" b="1" dirty="0">
              <a:solidFill>
                <a:srgbClr val="008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6" descr="6998637_8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00166" y="428604"/>
            <a:ext cx="6400816" cy="4800612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678" y="5286388"/>
            <a:ext cx="2828916" cy="1143000"/>
          </a:xfrm>
        </p:spPr>
        <p:txBody>
          <a:bodyPr/>
          <a:lstStyle/>
          <a:p>
            <a:pPr algn="ctr"/>
            <a:r>
              <a:rPr lang="be-BY" b="1" dirty="0" smtClean="0">
                <a:solidFill>
                  <a:srgbClr val="008000"/>
                </a:solidFill>
              </a:rPr>
              <a:t>Крапіўніца</a:t>
            </a:r>
            <a:endParaRPr lang="ru-RU" b="1" dirty="0">
              <a:solidFill>
                <a:srgbClr val="008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8" descr="крап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1714480" y="500042"/>
            <a:ext cx="6021405" cy="5286159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678" y="5286388"/>
            <a:ext cx="2828916" cy="1143000"/>
          </a:xfrm>
        </p:spPr>
        <p:txBody>
          <a:bodyPr/>
          <a:lstStyle/>
          <a:p>
            <a:pPr algn="ctr"/>
            <a:r>
              <a:rPr lang="be-BY" b="1" dirty="0" smtClean="0">
                <a:solidFill>
                  <a:srgbClr val="008000"/>
                </a:solidFill>
              </a:rPr>
              <a:t>Адмірал</a:t>
            </a:r>
            <a:endParaRPr lang="ru-RU" b="1" dirty="0">
              <a:solidFill>
                <a:srgbClr val="008000"/>
              </a:solidFill>
            </a:endParaRPr>
          </a:p>
        </p:txBody>
      </p:sp>
      <p:pic>
        <p:nvPicPr>
          <p:cNvPr id="5" name="Содержимое 4" descr="i (67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71604" y="642917"/>
            <a:ext cx="6143668" cy="4059693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10-010-Polnoe-prevrascheni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214422"/>
            <a:ext cx="7786742" cy="5373711"/>
          </a:xfrm>
        </p:spPr>
      </p:pic>
      <p:sp>
        <p:nvSpPr>
          <p:cNvPr id="5" name="TextBox 4"/>
          <p:cNvSpPr txBox="1"/>
          <p:nvPr/>
        </p:nvSpPr>
        <p:spPr>
          <a:xfrm>
            <a:off x="2143108" y="1643050"/>
            <a:ext cx="1285884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e-BY" sz="2800" b="1" dirty="0" smtClean="0">
                <a:solidFill>
                  <a:schemeClr val="bg1"/>
                </a:solidFill>
              </a:rPr>
              <a:t>Яйка  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28926" y="2571744"/>
            <a:ext cx="3143272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e-BY" sz="2800" b="1" dirty="0" smtClean="0">
                <a:solidFill>
                  <a:schemeClr val="bg1"/>
                </a:solidFill>
              </a:rPr>
              <a:t>Вусеніца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43570" y="3500438"/>
            <a:ext cx="1857388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e-BY" sz="2800" b="1" dirty="0" smtClean="0">
                <a:solidFill>
                  <a:schemeClr val="bg1"/>
                </a:solidFill>
              </a:rPr>
              <a:t>Кукалка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72264" y="4572008"/>
            <a:ext cx="2071702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e-BY" sz="2800" b="1" dirty="0" smtClean="0">
                <a:solidFill>
                  <a:schemeClr val="bg1"/>
                </a:solidFill>
              </a:rPr>
              <a:t>Матылёк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00034" y="214290"/>
            <a:ext cx="8429684" cy="114300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e-BY" sz="4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	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e-BY" sz="4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</a:t>
            </a:r>
            <a:r>
              <a:rPr kumimoji="0" lang="be-BY" sz="4400" b="1" i="0" u="none" strike="noStrike" kern="1200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ераўтварэнне матылька</a:t>
            </a:r>
            <a:endParaRPr kumimoji="0" lang="ru-RU" sz="44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7554" y="1285860"/>
            <a:ext cx="450059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286116" y="1428736"/>
            <a:ext cx="450059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/>
              <a:t>Крыніцы ілюстрацый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e-BY" dirty="0" smtClean="0"/>
              <a:t>Усе ілюстрацыі для прэзентацыі ўзяты з </a:t>
            </a:r>
            <a:r>
              <a:rPr lang="en-US" dirty="0" smtClean="0">
                <a:hlinkClick r:id="rId2"/>
              </a:rPr>
              <a:t>https://yandex.by/images</a:t>
            </a:r>
            <a:endParaRPr lang="be-BY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184</TotalTime>
  <Words>34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МАТЫЛЬКІ</vt:lpstr>
      <vt:lpstr>Паўлінава вока</vt:lpstr>
      <vt:lpstr>Лімонніца</vt:lpstr>
      <vt:lpstr>Крапіўніца</vt:lpstr>
      <vt:lpstr>Адмірал</vt:lpstr>
      <vt:lpstr>Слайд 6</vt:lpstr>
      <vt:lpstr>Крыніцы ілюстрацый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Насякомыя (матылі)</dc:title>
  <dc:creator>Миша</dc:creator>
  <cp:lastModifiedBy>Пользователь Windows</cp:lastModifiedBy>
  <cp:revision>31</cp:revision>
  <dcterms:created xsi:type="dcterms:W3CDTF">2015-02-26T16:55:42Z</dcterms:created>
  <dcterms:modified xsi:type="dcterms:W3CDTF">2019-05-01T12:18:59Z</dcterms:modified>
</cp:coreProperties>
</file>